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roxima Nova"/>
      <p:regular r:id="rId19"/>
      <p:bold r:id="rId20"/>
      <p:italic r:id="rId21"/>
      <p:boldItalic r:id="rId22"/>
    </p:embeddedFont>
    <p:embeddedFont>
      <p:font typeface="Nuni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.fntdata"/><Relationship Id="rId22" Type="http://schemas.openxmlformats.org/officeDocument/2006/relationships/font" Target="fonts/ProximaNova-boldItalic.fntdata"/><Relationship Id="rId21" Type="http://schemas.openxmlformats.org/officeDocument/2006/relationships/font" Target="fonts/ProximaNova-italic.fntdata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roximaNova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5dc83e1b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5dc83e1b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5c580258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5c58025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sum up, 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5c55634e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5c55634e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5c55634e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5c55634e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5c55634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5c55634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5c55634e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5c55634e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5c55634e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5c55634e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5c55634e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5c55634e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c55634e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c55634e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5c5802587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5c5802587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5c580258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5c580258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5dc83e1b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5dc83e1b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Aseel Yousef, Lihua Diao, Xiaohan Liu, Ethan Gage</a:t>
            </a: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338" y="975450"/>
            <a:ext cx="5039325" cy="24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655627"/>
            <a:ext cx="7505700" cy="29647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7393350" y="451647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Ethan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707475" y="401525"/>
            <a:ext cx="79101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 txBox="1"/>
          <p:nvPr>
            <p:ph type="title"/>
          </p:nvPr>
        </p:nvSpPr>
        <p:spPr>
          <a:xfrm>
            <a:off x="707475" y="5749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Feet-to-Hand: 3 Sensor Wireless Communication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07" name="Google Shape;207;p23"/>
          <p:cNvSpPr txBox="1"/>
          <p:nvPr>
            <p:ph idx="1" type="body"/>
          </p:nvPr>
        </p:nvSpPr>
        <p:spPr>
          <a:xfrm>
            <a:off x="819150" y="174915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Pressure feedback system has been completed.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Control three servo motors with three sensors through XBee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 required components have been received.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What’s Next: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Choose a haptic feedback system. </a:t>
            </a:r>
            <a:endParaRPr sz="3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Integrate all subsystems on the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00"/>
                </a:solidFill>
              </a:rPr>
              <a:t>prosthetic arm.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Xiaohan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36" name="Google Shape;136;p14"/>
          <p:cNvSpPr txBox="1"/>
          <p:nvPr>
            <p:ph idx="1" type="body"/>
          </p:nvPr>
        </p:nvSpPr>
        <p:spPr>
          <a:xfrm>
            <a:off x="863550" y="16280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Project </a:t>
            </a:r>
            <a:r>
              <a:rPr lang="en">
                <a:solidFill>
                  <a:srgbClr val="000000"/>
                </a:solidFill>
              </a:rPr>
              <a:t>: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          Adapt an existing passive prosthetic arm system to an active prosthetic arm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Progress: Most of the subsystems had been completed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Client: Dr. Winfree</a:t>
            </a:r>
            <a:br>
              <a:rPr lang="en">
                <a:solidFill>
                  <a:srgbClr val="000000"/>
                </a:solidFill>
              </a:rPr>
            </a:b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GTA Mentor: Demetria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Lihua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Haptic Feedback System</a:t>
            </a:r>
            <a:endParaRPr/>
          </a:p>
        </p:txBody>
      </p:sp>
      <p:sp>
        <p:nvSpPr>
          <p:cNvPr id="143" name="Google Shape;143;p15"/>
          <p:cNvSpPr txBox="1"/>
          <p:nvPr>
            <p:ph idx="1" type="body"/>
          </p:nvPr>
        </p:nvSpPr>
        <p:spPr>
          <a:xfrm>
            <a:off x="819150" y="1347750"/>
            <a:ext cx="7505700" cy="33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HFS is needed: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Send some mechanical input back to the user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let the user feel the sensation of touch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the vibration mini motor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Status: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Purchase vibration mini motor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Codes and circuits are in progress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What’s Next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Connect to pressure feedback system</a:t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725" y="1236450"/>
            <a:ext cx="2381674" cy="23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Lihua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637300" y="4400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Feedback System</a:t>
            </a:r>
            <a:endParaRPr/>
          </a:p>
        </p:txBody>
      </p:sp>
      <p:sp>
        <p:nvSpPr>
          <p:cNvPr id="151" name="Google Shape;151;p16"/>
          <p:cNvSpPr txBox="1"/>
          <p:nvPr>
            <p:ph idx="1" type="body"/>
          </p:nvPr>
        </p:nvSpPr>
        <p:spPr>
          <a:xfrm>
            <a:off x="637300" y="1078050"/>
            <a:ext cx="7505700" cy="3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 control: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Initially used buttons to control the servo motor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Replaced the buttons with a pressure sensor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Modified the Arduino code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Status: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Code and circuit are completed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Hardware assembly is yet to be completed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What’s next: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Purchase a constricting band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 the system into the prosthetic device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Aseel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175" y="776388"/>
            <a:ext cx="3260151" cy="328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311700" y="626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Feet-To-Hand </a:t>
            </a:r>
            <a:r>
              <a:rPr lang="en" sz="2400"/>
              <a:t>(Previously Toe-To-Thumb)</a:t>
            </a:r>
            <a:endParaRPr sz="2400"/>
          </a:p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>
            <a:off x="311700" y="1182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Adaptations: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Previously 1 sensor each foot for 2 total sensors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Now 5 sensors total split 3 on dominant foot, 2 on recessive foot (figure)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Multiple control modes allow for individual finger control/complex control of hand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Control up to three servo motors with three sensors through XBee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Hardware circuit completed with breadboards.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 1 </a:t>
            </a:r>
            <a:r>
              <a:rPr lang="en"/>
              <a:t>Receiver</a:t>
            </a:r>
            <a:r>
              <a:rPr lang="en"/>
              <a:t>, 2 Transmitters, 5 sensors total. All on battery power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Receiver</a:t>
            </a:r>
            <a:r>
              <a:rPr lang="en"/>
              <a:t> can detect which transmitter with MY XBee address.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Finalize code, Debug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Hard solder connections on perfboards.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Mount Sensors in insoles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Install board/servos in arm.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Ethan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150" y="2571749"/>
            <a:ext cx="2387084" cy="21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>
            <p:ph type="title"/>
          </p:nvPr>
        </p:nvSpPr>
        <p:spPr>
          <a:xfrm>
            <a:off x="431450" y="5742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Feet-To-Hand continued….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Ethan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24002" l="0" r="0" t="23997"/>
          <a:stretch/>
        </p:blipFill>
        <p:spPr>
          <a:xfrm rot="5400000">
            <a:off x="73425" y="2077325"/>
            <a:ext cx="3107125" cy="16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751" y="221106"/>
            <a:ext cx="2938098" cy="220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750" y="2424674"/>
            <a:ext cx="2938098" cy="220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 rotWithShape="1">
          <a:blip r:embed="rId6">
            <a:alphaModFix/>
          </a:blip>
          <a:srcRect b="32496" l="6150" r="-6150" t="12190"/>
          <a:stretch/>
        </p:blipFill>
        <p:spPr>
          <a:xfrm>
            <a:off x="2514800" y="1855550"/>
            <a:ext cx="2791999" cy="205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819150" y="1607350"/>
            <a:ext cx="7505700" cy="28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Updated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Take photos for each finished subsystems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List key milestones.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Attach a link to their resume under each member’s name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Collect more work details</a:t>
            </a:r>
            <a:endParaRPr>
              <a:solidFill>
                <a:srgbClr val="000000"/>
              </a:solidFill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</a:pPr>
            <a:r>
              <a:rPr lang="en">
                <a:solidFill>
                  <a:srgbClr val="000000"/>
                </a:solidFill>
              </a:rPr>
              <a:t>Adjust some layouts</a:t>
            </a:r>
            <a:endParaRPr sz="1350">
              <a:solidFill>
                <a:srgbClr val="000000"/>
              </a:solidFill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7838325" y="46233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Xiaohan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457275" y="7292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Feedback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7709100" y="45199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Aseel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275" y="641150"/>
            <a:ext cx="2306674" cy="372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250" y="1276900"/>
            <a:ext cx="5715000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7432200" y="4438725"/>
            <a:ext cx="12243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Ethan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1"/>
          <p:cNvSpPr txBox="1"/>
          <p:nvPr>
            <p:ph type="title"/>
          </p:nvPr>
        </p:nvSpPr>
        <p:spPr>
          <a:xfrm>
            <a:off x="275925" y="573800"/>
            <a:ext cx="7505700" cy="14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Feet-To-Hand D</a:t>
            </a:r>
            <a:r>
              <a:rPr lang="en"/>
              <a:t>emonstration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